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37"/>
    <p:restoredTop sz="94674"/>
  </p:normalViewPr>
  <p:slideViewPr>
    <p:cSldViewPr snapToGrid="0" snapToObjects="1">
      <p:cViewPr varScale="1">
        <p:scale>
          <a:sx n="84" d="100"/>
          <a:sy n="84" d="100"/>
        </p:scale>
        <p:origin x="20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5AE0-1AEA-194F-A681-918D751130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Project Topic:</a:t>
            </a:r>
            <a:br>
              <a:rPr lang="en-US" dirty="0"/>
            </a:br>
            <a:r>
              <a:rPr lang="en-US" sz="4800" dirty="0" err="1"/>
              <a:t>Hycom</a:t>
            </a:r>
            <a:r>
              <a:rPr lang="en-US" sz="4800" dirty="0"/>
              <a:t> vs. Weisberg et al.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77203-8D70-D04B-9124-A2CCB40978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Jessica </a:t>
            </a:r>
            <a:r>
              <a:rPr lang="en-US" dirty="0" err="1"/>
              <a:t>stevens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88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CF889E-3286-444B-976E-41F107C9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27800" cy="60243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7186B5-9CE2-5A41-A3DA-03BB56DC805A}"/>
              </a:ext>
            </a:extLst>
          </p:cNvPr>
          <p:cNvSpPr txBox="1"/>
          <p:nvPr/>
        </p:nvSpPr>
        <p:spPr>
          <a:xfrm>
            <a:off x="7073900" y="774700"/>
            <a:ext cx="441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Weisberg et al. figures portray the behavior of the loop current over years analyzing sea surface height and velocities.</a:t>
            </a:r>
          </a:p>
        </p:txBody>
      </p:sp>
    </p:spTree>
    <p:extLst>
      <p:ext uri="{BB962C8B-B14F-4D97-AF65-F5344CB8AC3E}">
        <p14:creationId xmlns:p14="http://schemas.microsoft.com/office/powerpoint/2010/main" val="411218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88CEA7-5EF4-3F45-93A7-03A5571ECBAD}"/>
              </a:ext>
            </a:extLst>
          </p:cNvPr>
          <p:cNvSpPr txBox="1"/>
          <p:nvPr/>
        </p:nvSpPr>
        <p:spPr>
          <a:xfrm>
            <a:off x="7101038" y="774024"/>
            <a:ext cx="44051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preliminary sea surface height plots from the HYCOM model for the year 1993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idea is to see the change in loop current state to determine how often I should run simulated releases of particles.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more is needed, I can add in the LFN results for a year to </a:t>
            </a:r>
            <a:r>
              <a:rPr lang="en-US"/>
              <a:t>this project.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CDC342-07B1-C147-84B9-786637FE2204}"/>
              </a:ext>
            </a:extLst>
          </p:cNvPr>
          <p:cNvGrpSpPr/>
          <p:nvPr/>
        </p:nvGrpSpPr>
        <p:grpSpPr>
          <a:xfrm>
            <a:off x="0" y="0"/>
            <a:ext cx="6248399" cy="6477000"/>
            <a:chOff x="0" y="0"/>
            <a:chExt cx="6804427" cy="7026438"/>
          </a:xfrm>
        </p:grpSpPr>
        <p:pic>
          <p:nvPicPr>
            <p:cNvPr id="1026" name="Picture 2" descr="https://lh6.googleusercontent.com/tJfpZw0K1UitTKQu5lD8kHB5ou83QpZNvVYYULwGvgpkk3WV_oUTWBh7zvK52svzA5WJHQxmvCmYnRscXOzrTXa3-FXn0D4m0otDZ__SMQP2KwFx5Fw9CfszLp3zYMLAXtGgEX2y_OM">
              <a:extLst>
                <a:ext uri="{FF2B5EF4-FFF2-40B4-BE49-F238E27FC236}">
                  <a16:creationId xmlns:a16="http://schemas.microsoft.com/office/drawing/2014/main" id="{9FFBBA70-018C-EB4D-8B12-31321549E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0"/>
              <a:ext cx="2268142" cy="1756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lh5.googleusercontent.com/ZrSv5pqXx6M-4ZyZTGVM5oLZ-f6lHt-dhBHn7oztHCokgZCiz-_kekwjLiNgZwGsDfUbzxukKuqqhS9Yo0CuycPocv2Ow6Msp8IKl9JVB8Qgmw1Cm7RJdKqYO8aZT4XA5fiQgFAliII">
              <a:extLst>
                <a:ext uri="{FF2B5EF4-FFF2-40B4-BE49-F238E27FC236}">
                  <a16:creationId xmlns:a16="http://schemas.microsoft.com/office/drawing/2014/main" id="{6117DC4B-5737-7A43-951F-6FE0008572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8143" y="1"/>
              <a:ext cx="2268142" cy="1756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lh3.googleusercontent.com/oM2-rpBmNksgERpy2E48scP2uFBfaa4brPiutXUzfDyZiQGpAXmhDKh1FBVcTbS2So2uGS5ZNy_QrS2XpTJkUuzhZRAkRVrDjvDWM18YR7FtPmVS9Il570lUdgcbJ-xfxe3Mn3dpUW8">
              <a:extLst>
                <a:ext uri="{FF2B5EF4-FFF2-40B4-BE49-F238E27FC236}">
                  <a16:creationId xmlns:a16="http://schemas.microsoft.com/office/drawing/2014/main" id="{C253F549-3725-3D4F-B0F7-688849B8E4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6285" y="0"/>
              <a:ext cx="2268142" cy="1756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lh5.googleusercontent.com/y4DteXbAH1XGstMPNzddA4fII_Wem97XUvpfqTLLU7YVWbxz-_SiiGKVyeayVpyhxLFCuvSrfA5haXv26ubHme8akmN-_LGmEMXPuCQJdfr594ju9qhDwmEx2MckPtt-T_YUhll57sU">
              <a:extLst>
                <a:ext uri="{FF2B5EF4-FFF2-40B4-BE49-F238E27FC236}">
                  <a16:creationId xmlns:a16="http://schemas.microsoft.com/office/drawing/2014/main" id="{C5CA1A35-7E83-904C-A07C-20CFB832C7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1756611"/>
              <a:ext cx="2268142" cy="1756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lh4.googleusercontent.com/eeoQwBdLshcGbyp1PfpyGlZ7_eZIM_ciM8glBETLX5Xd-RyYs_jFJGd_-wtHYjuAS1c4AGQqMdXYF0qvPKTfpf_MzdI-4yMu2ViDTrU3TmoIsi96SXqHJVtjL9XWc9du33eXZMczKvI">
              <a:extLst>
                <a:ext uri="{FF2B5EF4-FFF2-40B4-BE49-F238E27FC236}">
                  <a16:creationId xmlns:a16="http://schemas.microsoft.com/office/drawing/2014/main" id="{496FC53F-6201-5F44-A62E-0B15C6844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8144" y="1756611"/>
              <a:ext cx="2268141" cy="1756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s://lh4.googleusercontent.com/XWUk1x3qeHGsQ0MKHX362eYAl7_0oUu_5dLQvAphdCtNo4VqbZoq1z7TFu-3m5aZSj_iV9u4lFlWChI74phar2qx-ZY92gjsEhRzioIrmsTqHo_lDnd9rF1CvZaYtyrPAH1LMEnvAOs">
              <a:extLst>
                <a:ext uri="{FF2B5EF4-FFF2-40B4-BE49-F238E27FC236}">
                  <a16:creationId xmlns:a16="http://schemas.microsoft.com/office/drawing/2014/main" id="{BAACAFF6-3BDE-5F4B-866D-F5C0D5FD8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6282" y="1756608"/>
              <a:ext cx="2268143" cy="1756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s://lh3.googleusercontent.com/Uwm7tkfG3XKefP3Z7e6sdS83XTAzDJQ3Uph0XjOw0zDbJ3nIfWZx0VJ-0ayrO01__2RD31qplFTKTsTxLWhLdVeeMAEw7wQN7ERQg2phXvKCAkOMbrxZvm4G821GVQucXqRhEFA1JAQ">
              <a:extLst>
                <a:ext uri="{FF2B5EF4-FFF2-40B4-BE49-F238E27FC236}">
                  <a16:creationId xmlns:a16="http://schemas.microsoft.com/office/drawing/2014/main" id="{4968771F-E058-A64C-9156-53613BDEA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513220"/>
              <a:ext cx="2268142" cy="1756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https://lh6.googleusercontent.com/MCLBOKGOvg_-x2BxLR0L1BjlaVBQFNL-sNZnqoMjDNU81fPWrsRLTO9DDScyuvpau-B831AotczDqrsDmEd5-cxD2kQxTTUgbBaA_ISAwg1jnx4BMEGZXl6mSgN9uLPCRDGCdx-WnI8">
              <a:extLst>
                <a:ext uri="{FF2B5EF4-FFF2-40B4-BE49-F238E27FC236}">
                  <a16:creationId xmlns:a16="http://schemas.microsoft.com/office/drawing/2014/main" id="{83136915-4867-8045-BB37-5991813331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8142" y="3513219"/>
              <a:ext cx="2268142" cy="1756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https://lh3.googleusercontent.com/WkyC8eYMoMZmfxa9s0IM0V3pxtm5XvNkVkqduXYiMKm23Jq322TW8QPv1SuoAViUKSo3wv5H-djuosEX7IFIDl5XPr961ltyVpt94vyzmTn3v7ddav46fPuIgUvMakW4bgkmtcP4Des">
              <a:extLst>
                <a:ext uri="{FF2B5EF4-FFF2-40B4-BE49-F238E27FC236}">
                  <a16:creationId xmlns:a16="http://schemas.microsoft.com/office/drawing/2014/main" id="{5135766E-6DC8-E440-9C9A-DBA60B8A5F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6285" y="3513217"/>
              <a:ext cx="2268141" cy="1756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https://lh4.googleusercontent.com/aM3QoCXBuTECNbqO6orfds8GiD_F9Ttn5fTrTPHqx7nF95Bpxqf5jxTnIAP_Bkkr5CQpyK0dPkElqDFlP8zOliRbm7t0sav1n1B06zksSZv30oPyVSV_3da5vxj88trmcM6-WYtTFlQ">
              <a:extLst>
                <a:ext uri="{FF2B5EF4-FFF2-40B4-BE49-F238E27FC236}">
                  <a16:creationId xmlns:a16="http://schemas.microsoft.com/office/drawing/2014/main" id="{C48854AC-2F2C-F246-852F-5AB0E1B6D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269827"/>
              <a:ext cx="2268143" cy="1756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https://lh6.googleusercontent.com/TJNabJLrykRIIat12Ufy7D8qp-cZitGx4Wd2fF6AWfXmbJAqWtZvWNRca24MCuKkWuhF66KLVn4u22PsZr4T3mdAN-phEUvWJTXK66u3mx_6rlQPT4hdcsrs_gBuvWN66-GtsQdBaeY">
              <a:extLst>
                <a:ext uri="{FF2B5EF4-FFF2-40B4-BE49-F238E27FC236}">
                  <a16:creationId xmlns:a16="http://schemas.microsoft.com/office/drawing/2014/main" id="{524C4AD3-565B-3F42-A43E-1817D9CBE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8143" y="5269828"/>
              <a:ext cx="2268139" cy="1756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https://lh3.googleusercontent.com/UsTyORmAqTZ6VVtAIhpH7sknaRKjkJOe1ECfRotPkaG7Ef2tP3BAzgbjJfWCWK0ScAzAST583ZEaAIMGIZQdy669ENQOvtq4LFPqOyGbRz7ipf_Hv_hZzJ4dlXmKsT1ISovFacXimos">
              <a:extLst>
                <a:ext uri="{FF2B5EF4-FFF2-40B4-BE49-F238E27FC236}">
                  <a16:creationId xmlns:a16="http://schemas.microsoft.com/office/drawing/2014/main" id="{1E38CB9E-CA2D-6148-8A21-7F71B7EA1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6281" y="5269826"/>
              <a:ext cx="2268143" cy="1756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001938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23</TotalTime>
  <Words>83</Words>
  <Application>Microsoft Macintosh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Gill Sans MT</vt:lpstr>
      <vt:lpstr>Gallery</vt:lpstr>
      <vt:lpstr>Final Project Topic: Hycom vs. Weisberg et al.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Topic: Hycom vs. Weisberg et al.</dc:title>
  <dc:creator>Jessica Stevens</dc:creator>
  <cp:lastModifiedBy>Jessica Stevens</cp:lastModifiedBy>
  <cp:revision>3</cp:revision>
  <dcterms:created xsi:type="dcterms:W3CDTF">2019-11-04T01:52:08Z</dcterms:created>
  <dcterms:modified xsi:type="dcterms:W3CDTF">2019-11-04T02:16:06Z</dcterms:modified>
</cp:coreProperties>
</file>